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9" r:id="rId3"/>
    <p:sldId id="271" r:id="rId4"/>
    <p:sldId id="282" r:id="rId5"/>
    <p:sldId id="26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1" autoAdjust="0"/>
    <p:restoredTop sz="94660"/>
  </p:normalViewPr>
  <p:slideViewPr>
    <p:cSldViewPr showGuides="1">
      <p:cViewPr varScale="1">
        <p:scale>
          <a:sx n="85" d="100"/>
          <a:sy n="85" d="100"/>
        </p:scale>
        <p:origin x="451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11/6/2022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11/6/2022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11/6/2022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11/6/2022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ndiancookingmanual.com/2017/05/north-indian-thali-no-1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es-es/foto/alcohol-alcoholico-bar-barra-989711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kjajan.com/2018/07/02/food-court-plaza-senayan-new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asingfooddreams.com/2019/10/an-viet-vietnamese-casual-dining.html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c_chapman/6226665437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psavvy.com/boston-rooftop-bars-418721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tionary.org/wiki/thank_you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flickr.com/photos/pss/4300345009" TargetMode="Externa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34248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onsbykara.com/2009/03/rocky-road-ice-cream.html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ttletipsy.com/2014/05/the-best-burger-recipe-mozzarella.html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chencorner.blogspot.com/2016/06/apricot-mango-juice.html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Zomato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rlow Solid Italic" panose="04030604020F02020D02" pitchFamily="82" charset="0"/>
              </a:rPr>
              <a:t>Restaurants in India</a:t>
            </a:r>
          </a:p>
        </p:txBody>
      </p:sp>
      <p:pic>
        <p:nvPicPr>
          <p:cNvPr id="7" name="Picture Placeholder 6" descr="Basket filled with apples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Close-up of cinnamon sticks and apples beside stack of plates and forks on table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 descr="Slice of apple pie on plate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8. Which restaurants in Mumbai serves Pure veg?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80000">
            <a:off x="429116" y="473805"/>
            <a:ext cx="1384683" cy="165768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C32A6-8BBB-49C6-8465-9E8125D7E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02124" y="1628800"/>
            <a:ext cx="6431910" cy="4529137"/>
          </a:xfrm>
        </p:spPr>
      </p:pic>
    </p:spTree>
    <p:extLst>
      <p:ext uri="{BB962C8B-B14F-4D97-AF65-F5344CB8AC3E}">
        <p14:creationId xmlns:p14="http://schemas.microsoft.com/office/powerpoint/2010/main" val="35515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08470"/>
            <a:ext cx="7670802" cy="1143000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9. Which restaurants serves Alcohol?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80000">
            <a:off x="400806" y="341956"/>
            <a:ext cx="1330281" cy="193422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CCAC9-C116-45F9-A698-D384C0403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88D8C-A51C-48EB-AA84-5653D9996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848" y="1052736"/>
            <a:ext cx="7776864" cy="529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6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08470"/>
            <a:ext cx="7670802" cy="1143000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10. Which restaurant serve  best continental dishes?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80000">
            <a:off x="311397" y="344634"/>
            <a:ext cx="1432624" cy="1934222"/>
          </a:xfr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3973EA4-1077-4472-8632-D664335A69EA}"/>
              </a:ext>
            </a:extLst>
          </p:cNvPr>
          <p:cNvSpPr/>
          <p:nvPr/>
        </p:nvSpPr>
        <p:spPr>
          <a:xfrm>
            <a:off x="5878388" y="3140968"/>
            <a:ext cx="1362471" cy="36004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3C54A-ACB5-4978-AEA6-4E505917D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612" y="1772816"/>
            <a:ext cx="5907112" cy="439938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3FFED-23E1-4B80-AB4F-FD5A4CF0B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612" y="1339355"/>
            <a:ext cx="64103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80000">
            <a:off x="350818" y="338209"/>
            <a:ext cx="1381759" cy="193669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C910A8-25A0-4A81-8FA5-A5429436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11.What is the most popular food in Mumbai?</a:t>
            </a:r>
            <a:br>
              <a:rPr lang="en-US" sz="2400" dirty="0"/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7AC3-07C4-4F3A-BAB5-D583961EF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612" y="1643063"/>
            <a:ext cx="6771208" cy="452913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563CA-6845-4E6F-A39F-59F2F79D9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612" y="1492912"/>
            <a:ext cx="70485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93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80000">
            <a:off x="356590" y="189688"/>
            <a:ext cx="1381759" cy="201346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C910A8-25A0-4A81-8FA5-A5429436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12. Which restaurants are working at midnight?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65D06-FD1E-4F8E-9BF8-F113BEC56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9505F-70A9-41BD-8F07-E567D2A6B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612" y="1489760"/>
            <a:ext cx="7670802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110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80000">
            <a:off x="354807" y="182104"/>
            <a:ext cx="1381759" cy="209667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C910A8-25A0-4A81-8FA5-A5429436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13. Which restaurants in Mumbai have Indoor Seating?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1A53CE-8768-40C7-B7E7-1769F4596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85726" y="1458288"/>
            <a:ext cx="6490574" cy="5080624"/>
          </a:xfrm>
        </p:spPr>
      </p:pic>
    </p:spTree>
    <p:extLst>
      <p:ext uri="{BB962C8B-B14F-4D97-AF65-F5344CB8AC3E}">
        <p14:creationId xmlns:p14="http://schemas.microsoft.com/office/powerpoint/2010/main" val="239562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BE87-5190-4F07-9199-6A1263E30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11" y="2780928"/>
            <a:ext cx="9144002" cy="2928936"/>
          </a:xfrm>
        </p:spPr>
        <p:txBody>
          <a:bodyPr/>
          <a:lstStyle/>
          <a:p>
            <a:br>
              <a:rPr lang="en-IN" dirty="0"/>
            </a:br>
            <a:br>
              <a:rPr lang="en-IN" dirty="0"/>
            </a:br>
            <a:r>
              <a:rPr lang="en-IN" dirty="0"/>
              <a:t>Thankyou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28961-E646-4A3F-A0AE-2976B79AEB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8148" y="410955"/>
            <a:ext cx="469989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5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Zomato</a:t>
            </a:r>
            <a:r>
              <a:rPr lang="fr-FR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Zomato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is an Indian restaurant aggregator and 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food delivery start-up 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founded by Pankaj </a:t>
            </a:r>
            <a:r>
              <a:rPr lang="en-US" sz="16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Chaddah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and </a:t>
            </a:r>
            <a:r>
              <a:rPr lang="en-US" sz="1600" dirty="0" err="1">
                <a:solidFill>
                  <a:schemeClr val="tx2"/>
                </a:solidFill>
                <a:latin typeface="Arial" panose="020B0604020202020204" pitchFamily="34" charset="0"/>
              </a:rPr>
              <a:t>Deepinder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 Goyal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in 2008.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It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provides information, menus and user-reviews of restaurants as well as food delivery options from partner restaurants in selected cities.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Zomato was founded as </a:t>
            </a:r>
            <a:r>
              <a:rPr lang="en-US" sz="16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Foodiebay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2008, and was renamed </a:t>
            </a:r>
            <a:r>
              <a:rPr lang="en-US" sz="16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Zomato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on 18 January 2010 as Zomato Media Pvt. Ltd.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Zomato has grown from a home project to one of the largest food aggregators in the world.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Zomato is present in 24 countries and 10000+ cities globally, enabling its vision of better food for more people.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58119-54FC-4116-8466-8E343819ED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0556" y="4526422"/>
            <a:ext cx="3456384" cy="2142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EF0E73-E106-4442-8F16-7E8E06D77A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4797152"/>
            <a:ext cx="3672408" cy="19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Visualization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125860" y="1697023"/>
            <a:ext cx="4480560" cy="452913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1.What are the most popular restaurants type around Bangalore?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5A7E45-2C8C-437C-BDB9-84DD9C1728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2484" y="2690009"/>
            <a:ext cx="4401954" cy="353615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92C5EF-15BF-46BB-9BF2-28255C90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636912"/>
            <a:ext cx="3626651" cy="33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531F65-88FC-4ECD-BA9C-0AF96544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612" y="319088"/>
            <a:ext cx="7347272" cy="877664"/>
          </a:xfrm>
        </p:spPr>
        <p:txBody>
          <a:bodyPr>
            <a:normAutofit/>
          </a:bodyPr>
          <a:lstStyle/>
          <a:p>
            <a:r>
              <a:rPr lang="en-US" sz="2400" dirty="0"/>
              <a:t>2.Which city has the most expensive restaurants?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7A514F2-2768-434F-9805-7FB1EC64B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044" y="3645025"/>
            <a:ext cx="6624736" cy="3002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949BFF-0E48-4CA9-9AE7-96B2A695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24" y="1052736"/>
            <a:ext cx="3467100" cy="216024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97BDE5-4307-4184-B78E-5F5166E9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 bwMode="auto">
          <a:xfrm rot="21165397">
            <a:off x="200835" y="260857"/>
            <a:ext cx="1622016" cy="201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10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3.Which restaurant has the largest number of votes from the customers?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Placeholder 4" descr="Basket filled with appl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604216-B868-4D6B-A83B-94C64289B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8388" y="3185838"/>
            <a:ext cx="5205657" cy="336220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838AFF-2744-4FC6-9451-E9412AE58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092" y="1124744"/>
            <a:ext cx="38290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4.Which restaurant have received highest rating in the city?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80000">
            <a:off x="115597" y="310974"/>
            <a:ext cx="1949090" cy="190467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F431F2-83D7-4B39-8A3A-E14EFD8AC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66020" y="3618752"/>
            <a:ext cx="5316632" cy="292001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2F6162-2D93-4C15-9468-4F01E988C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176" y="1281112"/>
            <a:ext cx="42862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07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5.Which Restaurant serve Rajasthani dishes ?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80000">
            <a:off x="418025" y="310974"/>
            <a:ext cx="1344234" cy="190467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6485CB-D082-453F-902B-DFA64F1DD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95612" y="1124744"/>
            <a:ext cx="4095750" cy="18669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E482D-96B1-4B84-80EC-E01E6BA8A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324" y="3321390"/>
            <a:ext cx="5837208" cy="32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59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6. Which of the Restaurants in Mumbai come under Excellent Category ?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80000">
            <a:off x="459301" y="310977"/>
            <a:ext cx="1261848" cy="190150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921A71-4FF0-482C-B961-FD9B13338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14092" y="3861048"/>
            <a:ext cx="7353937" cy="27861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1B1871-8D57-4903-881E-9CD4DEB17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220" y="1124744"/>
            <a:ext cx="439248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92063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8068" y="319088"/>
            <a:ext cx="7670802" cy="1143000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7.Which city has highest number of restaurants registered on            </a:t>
            </a:r>
            <a:r>
              <a:rPr lang="en-US" sz="2400" dirty="0" err="1"/>
              <a:t>zomato</a:t>
            </a:r>
            <a:r>
              <a:rPr lang="en-US" sz="2400" dirty="0"/>
              <a:t> in Descending Order ?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80000">
            <a:off x="456469" y="191224"/>
            <a:ext cx="1384683" cy="2013462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4190F38-CD5B-4C27-A875-81C193B25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54052" y="1628800"/>
            <a:ext cx="2304256" cy="491011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7037DD-A0D7-4761-B621-D3528A4EB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324" y="3212976"/>
            <a:ext cx="5985785" cy="34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6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31.potx" id="{8F8E9E25-2C38-4717-A833-0DAE028C25C2}" vid="{14501FF6-4632-48E1-9292-473BD8D8197B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241</TotalTime>
  <Words>320</Words>
  <Application>Microsoft Office PowerPoint</Application>
  <PresentationFormat>Custom</PresentationFormat>
  <Paragraphs>26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Cambria</vt:lpstr>
      <vt:lpstr>Forte</vt:lpstr>
      <vt:lpstr>Harlow Solid Italic</vt:lpstr>
      <vt:lpstr>Wingdings</vt:lpstr>
      <vt:lpstr>Food Gourmet 16x9</vt:lpstr>
      <vt:lpstr>Zomato</vt:lpstr>
      <vt:lpstr>What is Zomato?</vt:lpstr>
      <vt:lpstr>Analysis &amp; Visualization</vt:lpstr>
      <vt:lpstr>2.Which city has the most expensive restaurants? </vt:lpstr>
      <vt:lpstr>3.Which restaurant has the largest number of votes from the customers? </vt:lpstr>
      <vt:lpstr>4.Which restaurant have received highest rating in the city? </vt:lpstr>
      <vt:lpstr>5.Which Restaurant serve Rajasthani dishes ?  </vt:lpstr>
      <vt:lpstr> 6. Which of the Restaurants in Mumbai come under Excellent Category ?  </vt:lpstr>
      <vt:lpstr> 7.Which city has highest number of restaurants registered on            zomato in Descending Order ?  </vt:lpstr>
      <vt:lpstr>8. Which restaurants in Mumbai serves Pure veg?  </vt:lpstr>
      <vt:lpstr> 9. Which restaurants serves Alcohol?   </vt:lpstr>
      <vt:lpstr>    10. Which restaurant serve  best continental dishes?  </vt:lpstr>
      <vt:lpstr>11.What is the most popular food in Mumbai? </vt:lpstr>
      <vt:lpstr>12. Which restaurants are working at midnight?  </vt:lpstr>
      <vt:lpstr>13. Which restaurants in Mumbai have Indoor Seating?   </vt:lpstr>
      <vt:lpstr>  Thankyou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</dc:title>
  <dc:creator>Siddhi Chandan</dc:creator>
  <cp:lastModifiedBy>Siddhi Chandan</cp:lastModifiedBy>
  <cp:revision>29</cp:revision>
  <dcterms:created xsi:type="dcterms:W3CDTF">2021-03-12T15:10:41Z</dcterms:created>
  <dcterms:modified xsi:type="dcterms:W3CDTF">2022-11-06T15:35:15Z</dcterms:modified>
</cp:coreProperties>
</file>